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8" Type="http://schemas.openxmlformats.org/officeDocument/2006/relationships/slide" Target="slides/slide7.xml" /><Relationship Id="rId51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 /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 /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 /><Relationship Id="rId1" Type="http://schemas.openxmlformats.org/officeDocument/2006/relationships/slideLayout" Target="../slideLayouts/slideLayout7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 /><Relationship Id="rId1" Type="http://schemas.openxmlformats.org/officeDocument/2006/relationships/slideLayout" Target="../slideLayouts/slideLayout7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 /><Relationship Id="rId1" Type="http://schemas.openxmlformats.org/officeDocument/2006/relationships/slideLayout" Target="../slideLayouts/slideLayout7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 /><Relationship Id="rId1" Type="http://schemas.openxmlformats.org/officeDocument/2006/relationships/slideLayout" Target="../slideLayouts/slideLayout7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 /><Relationship Id="rId1" Type="http://schemas.openxmlformats.org/officeDocument/2006/relationships/slideLayout" Target="../slideLayouts/slideLayout7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 /><Relationship Id="rId1" Type="http://schemas.openxmlformats.org/officeDocument/2006/relationships/slideLayout" Target="../slideLayouts/slideLayout7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 /><Relationship Id="rId1" Type="http://schemas.openxmlformats.org/officeDocument/2006/relationships/slideLayout" Target="../slideLayouts/slideLayout7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 /><Relationship Id="rId1" Type="http://schemas.openxmlformats.org/officeDocument/2006/relationships/slideLayout" Target="../slideLayouts/slideLayout7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 /><Relationship Id="rId1" Type="http://schemas.openxmlformats.org/officeDocument/2006/relationships/slideLayout" Target="../slideLayouts/slideLayout7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 /><Relationship Id="rId1" Type="http://schemas.openxmlformats.org/officeDocument/2006/relationships/slideLayout" Target="../slideLayouts/slideLayout7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 /><Relationship Id="rId1" Type="http://schemas.openxmlformats.org/officeDocument/2006/relationships/slideLayout" Target="../slideLayouts/slideLayout7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 /><Relationship Id="rId1" Type="http://schemas.openxmlformats.org/officeDocument/2006/relationships/slideLayout" Target="../slideLayouts/slideLayout7.xml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 /><Relationship Id="rId1" Type="http://schemas.openxmlformats.org/officeDocument/2006/relationships/slideLayout" Target="../slideLayouts/slideLayout7.xml" 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 /><Relationship Id="rId1" Type="http://schemas.openxmlformats.org/officeDocument/2006/relationships/slideLayout" Target="../slideLayouts/slideLayout7.xml" 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 /><Relationship Id="rId1" Type="http://schemas.openxmlformats.org/officeDocument/2006/relationships/slideLayout" Target="../slideLayouts/slideLayout7.xml" 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 /><Relationship Id="rId1" Type="http://schemas.openxmlformats.org/officeDocument/2006/relationships/slideLayout" Target="../slideLayouts/slideLayout7.xml" 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Ratio-Analysis-Ppt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Ratio-Analysis-Ppt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Ratio-Analysis-Ppt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Ratio-Analysis-Ppt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Ratio-Analysis-Ppt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Ratio-Analysis-Ppt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Ratio-Analysis-Ppt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Ratio-Analysis-Ppt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Ratio-Analysis-Ppt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Ratio-Analysis-Ppt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Ratio-Analysis-Ppt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Ratio-Analysis-Ppt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Ratio-Analysis-Ppt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Ratio-Analysis-Ppt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Ratio-Analysis-Ppt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Ratio-Analysis-Ppt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Ratio-Analysis-Ppt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Ratio-Analysis-Ppt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Ratio-Analysis-Ppt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Ratio-Analysis-Ppt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Ratio-Analysis-Ppt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Ratio-Analysis-Ppt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Ratio-Analysis-Ppt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Ratio-Analysis-Ppt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Ratio-Analysis-Ppt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Ratio-Analysis-Ppt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Ratio-Analysis-Ppt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Ratio-Analysis-Ppt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Ratio-Analysis-Ppt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Ratio-Analysis-Ppt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Ratio-Analysis-Ppt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Ratio-Analysis-Ppt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Ratio-Analysis-Ppt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Ratio-Analysis-Ppt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Ratio-Analysis-Ppt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Ratio-Analysis-Ppt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Ratio-Analysis-Ppt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Ratio-Analysis-Ppt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Ratio-Analysis-Ppt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Ratio-Analysis-Ppt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Ratio-Analysis-Ppt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Ratio-Analysis-Ppt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Ratio-Analysis-Ppt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Ratio-Analysis-Ppt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Ratio-Analysis-Ppt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Ratio-Analysis-Ppt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Ratio-Analysis-Ppt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vijrajni6@gmail.com</cp:lastModifiedBy>
  <cp:revision>2</cp:revision>
  <dcterms:created xsi:type="dcterms:W3CDTF">2013-01-27T09:14:16Z</dcterms:created>
  <dcterms:modified xsi:type="dcterms:W3CDTF">2024-09-18T09:32:09Z</dcterms:modified>
  <cp:category/>
</cp:coreProperties>
</file>